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k Tobin" userId="8f1ec8b9-16ac-4e9f-8e08-13dd5a57f3f9" providerId="ADAL" clId="{EAF5CA29-ACEB-4A53-A66D-4A4BE38CBEFF}"/>
    <pc:docChg chg="custSel modSld">
      <pc:chgData name="Rick Tobin" userId="8f1ec8b9-16ac-4e9f-8e08-13dd5a57f3f9" providerId="ADAL" clId="{EAF5CA29-ACEB-4A53-A66D-4A4BE38CBEFF}" dt="2026-08-01T22:18:02.507" v="92" actId="207"/>
      <pc:docMkLst>
        <pc:docMk/>
      </pc:docMkLst>
      <pc:sldChg chg="delSp modSp mod">
        <pc:chgData name="Rick Tobin" userId="8f1ec8b9-16ac-4e9f-8e08-13dd5a57f3f9" providerId="ADAL" clId="{EAF5CA29-ACEB-4A53-A66D-4A4BE38CBEFF}" dt="2026-08-01T22:17:31.213" v="91" actId="478"/>
        <pc:sldMkLst>
          <pc:docMk/>
          <pc:sldMk cId="0" sldId="256"/>
        </pc:sldMkLst>
        <pc:spChg chg="del">
          <ac:chgData name="Rick Tobin" userId="8f1ec8b9-16ac-4e9f-8e08-13dd5a57f3f9" providerId="ADAL" clId="{EAF5CA29-ACEB-4A53-A66D-4A4BE38CBEFF}" dt="2026-08-01T22:17:31.213" v="91" actId="478"/>
          <ac:spMkLst>
            <pc:docMk/>
            <pc:sldMk cId="0" sldId="256"/>
            <ac:spMk id="5" creationId="{00000000-0000-0000-0000-000000000000}"/>
          </ac:spMkLst>
        </pc:spChg>
        <pc:spChg chg="del mod">
          <ac:chgData name="Rick Tobin" userId="8f1ec8b9-16ac-4e9f-8e08-13dd5a57f3f9" providerId="ADAL" clId="{EAF5CA29-ACEB-4A53-A66D-4A4BE38CBEFF}" dt="2026-08-01T22:17:30.399" v="90" actId="478"/>
          <ac:spMkLst>
            <pc:docMk/>
            <pc:sldMk cId="0" sldId="256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537" v="0" actId="27636"/>
          <ac:spMkLst>
            <pc:docMk/>
            <pc:sldMk cId="0" sldId="256"/>
            <ac:spMk id="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541" v="1" actId="27636"/>
          <ac:spMkLst>
            <pc:docMk/>
            <pc:sldMk cId="0" sldId="256"/>
            <ac:spMk id="8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612" v="12" actId="27636"/>
        <pc:sldMkLst>
          <pc:docMk/>
          <pc:sldMk cId="0" sldId="257"/>
        </pc:sldMkLst>
        <pc:spChg chg="mod">
          <ac:chgData name="Rick Tobin" userId="8f1ec8b9-16ac-4e9f-8e08-13dd5a57f3f9" providerId="ADAL" clId="{EAF5CA29-ACEB-4A53-A66D-4A4BE38CBEFF}" dt="2026-08-01T22:17:21.607" v="10" actId="27636"/>
          <ac:spMkLst>
            <pc:docMk/>
            <pc:sldMk cId="0" sldId="257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593" v="4" actId="27636"/>
          <ac:spMkLst>
            <pc:docMk/>
            <pc:sldMk cId="0" sldId="257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591" v="3" actId="27636"/>
          <ac:spMkLst>
            <pc:docMk/>
            <pc:sldMk cId="0" sldId="257"/>
            <ac:spMk id="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05" v="9" actId="27636"/>
          <ac:spMkLst>
            <pc:docMk/>
            <pc:sldMk cId="0" sldId="257"/>
            <ac:spMk id="11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598" v="7" actId="27636"/>
          <ac:spMkLst>
            <pc:docMk/>
            <pc:sldMk cId="0" sldId="257"/>
            <ac:spMk id="1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10" v="11" actId="27636"/>
          <ac:spMkLst>
            <pc:docMk/>
            <pc:sldMk cId="0" sldId="257"/>
            <ac:spMk id="1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12" v="12" actId="27636"/>
          <ac:spMkLst>
            <pc:docMk/>
            <pc:sldMk cId="0" sldId="257"/>
            <ac:spMk id="2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594" v="5" actId="27636"/>
          <ac:spMkLst>
            <pc:docMk/>
            <pc:sldMk cId="0" sldId="257"/>
            <ac:spMk id="2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596" v="6" actId="27636"/>
          <ac:spMkLst>
            <pc:docMk/>
            <pc:sldMk cId="0" sldId="257"/>
            <ac:spMk id="2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01" v="8" actId="27636"/>
          <ac:spMkLst>
            <pc:docMk/>
            <pc:sldMk cId="0" sldId="257"/>
            <ac:spMk id="29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634" v="14" actId="27636"/>
        <pc:sldMkLst>
          <pc:docMk/>
          <pc:sldMk cId="0" sldId="258"/>
        </pc:sldMkLst>
        <pc:spChg chg="mod">
          <ac:chgData name="Rick Tobin" userId="8f1ec8b9-16ac-4e9f-8e08-13dd5a57f3f9" providerId="ADAL" clId="{EAF5CA29-ACEB-4A53-A66D-4A4BE38CBEFF}" dt="2026-08-01T22:17:21.632" v="13" actId="27636"/>
          <ac:spMkLst>
            <pc:docMk/>
            <pc:sldMk cId="0" sldId="258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34" v="14" actId="27636"/>
          <ac:spMkLst>
            <pc:docMk/>
            <pc:sldMk cId="0" sldId="258"/>
            <ac:spMk id="6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685" v="29" actId="27636"/>
        <pc:sldMkLst>
          <pc:docMk/>
          <pc:sldMk cId="0" sldId="259"/>
        </pc:sldMkLst>
        <pc:spChg chg="mod">
          <ac:chgData name="Rick Tobin" userId="8f1ec8b9-16ac-4e9f-8e08-13dd5a57f3f9" providerId="ADAL" clId="{EAF5CA29-ACEB-4A53-A66D-4A4BE38CBEFF}" dt="2026-08-01T22:17:21.661" v="19" actId="27636"/>
          <ac:spMkLst>
            <pc:docMk/>
            <pc:sldMk cId="0" sldId="259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60" v="18" actId="27636"/>
          <ac:spMkLst>
            <pc:docMk/>
            <pc:sldMk cId="0" sldId="259"/>
            <ac:spMk id="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83" v="28" actId="27636"/>
          <ac:spMkLst>
            <pc:docMk/>
            <pc:sldMk cId="0" sldId="259"/>
            <ac:spMk id="1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56" v="15" actId="27636"/>
          <ac:spMkLst>
            <pc:docMk/>
            <pc:sldMk cId="0" sldId="259"/>
            <ac:spMk id="11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65" v="22" actId="27636"/>
          <ac:spMkLst>
            <pc:docMk/>
            <pc:sldMk cId="0" sldId="259"/>
            <ac:spMk id="1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66" v="23" actId="27636"/>
          <ac:spMkLst>
            <pc:docMk/>
            <pc:sldMk cId="0" sldId="259"/>
            <ac:spMk id="1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79" v="27" actId="27636"/>
          <ac:spMkLst>
            <pc:docMk/>
            <pc:sldMk cId="0" sldId="259"/>
            <ac:spMk id="1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63" v="21" actId="27636"/>
          <ac:spMkLst>
            <pc:docMk/>
            <pc:sldMk cId="0" sldId="259"/>
            <ac:spMk id="19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72" v="25" actId="27636"/>
          <ac:spMkLst>
            <pc:docMk/>
            <pc:sldMk cId="0" sldId="259"/>
            <ac:spMk id="2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85" v="29" actId="27636"/>
          <ac:spMkLst>
            <pc:docMk/>
            <pc:sldMk cId="0" sldId="259"/>
            <ac:spMk id="2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59" v="16" actId="27636"/>
          <ac:spMkLst>
            <pc:docMk/>
            <pc:sldMk cId="0" sldId="259"/>
            <ac:spMk id="2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73" v="26" actId="27636"/>
          <ac:spMkLst>
            <pc:docMk/>
            <pc:sldMk cId="0" sldId="259"/>
            <ac:spMk id="2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69" v="24" actId="27636"/>
          <ac:spMkLst>
            <pc:docMk/>
            <pc:sldMk cId="0" sldId="259"/>
            <ac:spMk id="3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59" v="17" actId="27636"/>
          <ac:spMkLst>
            <pc:docMk/>
            <pc:sldMk cId="0" sldId="259"/>
            <ac:spMk id="31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663" v="20" actId="27636"/>
          <ac:spMkLst>
            <pc:docMk/>
            <pc:sldMk cId="0" sldId="259"/>
            <ac:spMk id="33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8:02.507" v="92" actId="207"/>
        <pc:sldMkLst>
          <pc:docMk/>
          <pc:sldMk cId="0" sldId="260"/>
        </pc:sldMkLst>
        <pc:spChg chg="mod">
          <ac:chgData name="Rick Tobin" userId="8f1ec8b9-16ac-4e9f-8e08-13dd5a57f3f9" providerId="ADAL" clId="{EAF5CA29-ACEB-4A53-A66D-4A4BE38CBEFF}" dt="2026-08-01T22:17:21.714" v="33" actId="27636"/>
          <ac:spMkLst>
            <pc:docMk/>
            <pc:sldMk cId="0" sldId="260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11" v="32" actId="27636"/>
          <ac:spMkLst>
            <pc:docMk/>
            <pc:sldMk cId="0" sldId="260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8:02.507" v="92" actId="207"/>
          <ac:spMkLst>
            <pc:docMk/>
            <pc:sldMk cId="0" sldId="260"/>
            <ac:spMk id="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18" v="35" actId="27636"/>
          <ac:spMkLst>
            <pc:docMk/>
            <pc:sldMk cId="0" sldId="260"/>
            <ac:spMk id="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8:02.507" v="92" actId="207"/>
          <ac:spMkLst>
            <pc:docMk/>
            <pc:sldMk cId="0" sldId="260"/>
            <ac:spMk id="9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23" v="37" actId="27636"/>
          <ac:spMkLst>
            <pc:docMk/>
            <pc:sldMk cId="0" sldId="260"/>
            <ac:spMk id="1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8:02.507" v="92" actId="207"/>
          <ac:spMkLst>
            <pc:docMk/>
            <pc:sldMk cId="0" sldId="260"/>
            <ac:spMk id="11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16" v="34" actId="27636"/>
          <ac:spMkLst>
            <pc:docMk/>
            <pc:sldMk cId="0" sldId="260"/>
            <ac:spMk id="1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8:02.507" v="92" actId="207"/>
          <ac:spMkLst>
            <pc:docMk/>
            <pc:sldMk cId="0" sldId="260"/>
            <ac:spMk id="1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21" v="36" actId="27636"/>
          <ac:spMkLst>
            <pc:docMk/>
            <pc:sldMk cId="0" sldId="260"/>
            <ac:spMk id="1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8:02.507" v="92" actId="207"/>
          <ac:spMkLst>
            <pc:docMk/>
            <pc:sldMk cId="0" sldId="260"/>
            <ac:spMk id="1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07" v="30" actId="27636"/>
          <ac:spMkLst>
            <pc:docMk/>
            <pc:sldMk cId="0" sldId="260"/>
            <ac:spMk id="1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8:02.507" v="92" actId="207"/>
          <ac:spMkLst>
            <pc:docMk/>
            <pc:sldMk cId="0" sldId="260"/>
            <ac:spMk id="1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27" v="38" actId="27636"/>
          <ac:spMkLst>
            <pc:docMk/>
            <pc:sldMk cId="0" sldId="260"/>
            <ac:spMk id="1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8:02.507" v="92" actId="207"/>
          <ac:spMkLst>
            <pc:docMk/>
            <pc:sldMk cId="0" sldId="260"/>
            <ac:spMk id="19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09" v="31" actId="27636"/>
          <ac:spMkLst>
            <pc:docMk/>
            <pc:sldMk cId="0" sldId="260"/>
            <ac:spMk id="20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786" v="60" actId="27636"/>
        <pc:sldMkLst>
          <pc:docMk/>
          <pc:sldMk cId="0" sldId="261"/>
        </pc:sldMkLst>
        <pc:spChg chg="mod">
          <ac:chgData name="Rick Tobin" userId="8f1ec8b9-16ac-4e9f-8e08-13dd5a57f3f9" providerId="ADAL" clId="{EAF5CA29-ACEB-4A53-A66D-4A4BE38CBEFF}" dt="2026-08-01T22:17:21.781" v="56" actId="27636"/>
          <ac:spMkLst>
            <pc:docMk/>
            <pc:sldMk cId="0" sldId="261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74" v="52" actId="27636"/>
          <ac:spMkLst>
            <pc:docMk/>
            <pc:sldMk cId="0" sldId="261"/>
            <ac:spMk id="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79" v="55" actId="27636"/>
          <ac:spMkLst>
            <pc:docMk/>
            <pc:sldMk cId="0" sldId="261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83" v="57" actId="27636"/>
          <ac:spMkLst>
            <pc:docMk/>
            <pc:sldMk cId="0" sldId="261"/>
            <ac:spMk id="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76" v="53" actId="27636"/>
          <ac:spMkLst>
            <pc:docMk/>
            <pc:sldMk cId="0" sldId="261"/>
            <ac:spMk id="1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61" v="43" actId="27636"/>
          <ac:spMkLst>
            <pc:docMk/>
            <pc:sldMk cId="0" sldId="261"/>
            <ac:spMk id="1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62" v="44" actId="27636"/>
          <ac:spMkLst>
            <pc:docMk/>
            <pc:sldMk cId="0" sldId="261"/>
            <ac:spMk id="1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58" v="41" actId="27636"/>
          <ac:spMkLst>
            <pc:docMk/>
            <pc:sldMk cId="0" sldId="261"/>
            <ac:spMk id="1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70" v="50" actId="27636"/>
          <ac:spMkLst>
            <pc:docMk/>
            <pc:sldMk cId="0" sldId="261"/>
            <ac:spMk id="1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63" v="45" actId="27636"/>
          <ac:spMkLst>
            <pc:docMk/>
            <pc:sldMk cId="0" sldId="261"/>
            <ac:spMk id="2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69" v="49" actId="27636"/>
          <ac:spMkLst>
            <pc:docMk/>
            <pc:sldMk cId="0" sldId="261"/>
            <ac:spMk id="2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86" v="60" actId="27636"/>
          <ac:spMkLst>
            <pc:docMk/>
            <pc:sldMk cId="0" sldId="261"/>
            <ac:spMk id="2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84" v="58" actId="27636"/>
          <ac:spMkLst>
            <pc:docMk/>
            <pc:sldMk cId="0" sldId="261"/>
            <ac:spMk id="2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60" v="42" actId="27636"/>
          <ac:spMkLst>
            <pc:docMk/>
            <pc:sldMk cId="0" sldId="261"/>
            <ac:spMk id="2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56" v="39" actId="27636"/>
          <ac:spMkLst>
            <pc:docMk/>
            <pc:sldMk cId="0" sldId="261"/>
            <ac:spMk id="3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77" v="54" actId="27636"/>
          <ac:spMkLst>
            <pc:docMk/>
            <pc:sldMk cId="0" sldId="261"/>
            <ac:spMk id="3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67" v="48" actId="27636"/>
          <ac:spMkLst>
            <pc:docMk/>
            <pc:sldMk cId="0" sldId="261"/>
            <ac:spMk id="3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85" v="59" actId="27636"/>
          <ac:spMkLst>
            <pc:docMk/>
            <pc:sldMk cId="0" sldId="261"/>
            <ac:spMk id="3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57" v="40" actId="27636"/>
          <ac:spMkLst>
            <pc:docMk/>
            <pc:sldMk cId="0" sldId="261"/>
            <ac:spMk id="3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72" v="51" actId="27636"/>
          <ac:spMkLst>
            <pc:docMk/>
            <pc:sldMk cId="0" sldId="261"/>
            <ac:spMk id="4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66" v="47" actId="27636"/>
          <ac:spMkLst>
            <pc:docMk/>
            <pc:sldMk cId="0" sldId="261"/>
            <ac:spMk id="4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65" v="46" actId="27636"/>
          <ac:spMkLst>
            <pc:docMk/>
            <pc:sldMk cId="0" sldId="261"/>
            <ac:spMk id="43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811" v="70" actId="27636"/>
        <pc:sldMkLst>
          <pc:docMk/>
          <pc:sldMk cId="0" sldId="262"/>
        </pc:sldMkLst>
        <pc:spChg chg="mod">
          <ac:chgData name="Rick Tobin" userId="8f1ec8b9-16ac-4e9f-8e08-13dd5a57f3f9" providerId="ADAL" clId="{EAF5CA29-ACEB-4A53-A66D-4A4BE38CBEFF}" dt="2026-08-01T22:17:21.799" v="61" actId="27636"/>
          <ac:spMkLst>
            <pc:docMk/>
            <pc:sldMk cId="0" sldId="262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01" v="63" actId="27636"/>
          <ac:spMkLst>
            <pc:docMk/>
            <pc:sldMk cId="0" sldId="262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799" v="62" actId="27636"/>
          <ac:spMkLst>
            <pc:docMk/>
            <pc:sldMk cId="0" sldId="262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09" v="68" actId="27636"/>
          <ac:spMkLst>
            <pc:docMk/>
            <pc:sldMk cId="0" sldId="262"/>
            <ac:spMk id="9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06" v="66" actId="27636"/>
          <ac:spMkLst>
            <pc:docMk/>
            <pc:sldMk cId="0" sldId="262"/>
            <ac:spMk id="1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04" v="64" actId="27636"/>
          <ac:spMkLst>
            <pc:docMk/>
            <pc:sldMk cId="0" sldId="262"/>
            <ac:spMk id="13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07" v="67" actId="27636"/>
          <ac:spMkLst>
            <pc:docMk/>
            <pc:sldMk cId="0" sldId="262"/>
            <ac:spMk id="1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11" v="70" actId="27636"/>
          <ac:spMkLst>
            <pc:docMk/>
            <pc:sldMk cId="0" sldId="262"/>
            <ac:spMk id="1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09" v="69" actId="27636"/>
          <ac:spMkLst>
            <pc:docMk/>
            <pc:sldMk cId="0" sldId="262"/>
            <ac:spMk id="1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05" v="65" actId="27636"/>
          <ac:spMkLst>
            <pc:docMk/>
            <pc:sldMk cId="0" sldId="262"/>
            <ac:spMk id="19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822" v="71" actId="27636"/>
        <pc:sldMkLst>
          <pc:docMk/>
          <pc:sldMk cId="0" sldId="263"/>
        </pc:sldMkLst>
        <pc:spChg chg="mod">
          <ac:chgData name="Rick Tobin" userId="8f1ec8b9-16ac-4e9f-8e08-13dd5a57f3f9" providerId="ADAL" clId="{EAF5CA29-ACEB-4A53-A66D-4A4BE38CBEFF}" dt="2026-08-01T22:17:21.822" v="71" actId="27636"/>
          <ac:spMkLst>
            <pc:docMk/>
            <pc:sldMk cId="0" sldId="263"/>
            <ac:spMk id="5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861" v="82" actId="27636"/>
        <pc:sldMkLst>
          <pc:docMk/>
          <pc:sldMk cId="0" sldId="264"/>
        </pc:sldMkLst>
        <pc:spChg chg="mod">
          <ac:chgData name="Rick Tobin" userId="8f1ec8b9-16ac-4e9f-8e08-13dd5a57f3f9" providerId="ADAL" clId="{EAF5CA29-ACEB-4A53-A66D-4A4BE38CBEFF}" dt="2026-08-01T22:17:21.857" v="79" actId="27636"/>
          <ac:spMkLst>
            <pc:docMk/>
            <pc:sldMk cId="0" sldId="264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56" v="78" actId="27636"/>
          <ac:spMkLst>
            <pc:docMk/>
            <pc:sldMk cId="0" sldId="264"/>
            <ac:spMk id="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51" v="75" actId="27636"/>
          <ac:spMkLst>
            <pc:docMk/>
            <pc:sldMk cId="0" sldId="264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54" v="77" actId="27636"/>
          <ac:spMkLst>
            <pc:docMk/>
            <pc:sldMk cId="0" sldId="264"/>
            <ac:spMk id="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52" v="76" actId="27636"/>
          <ac:spMkLst>
            <pc:docMk/>
            <pc:sldMk cId="0" sldId="264"/>
            <ac:spMk id="10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58" v="80" actId="27636"/>
          <ac:spMkLst>
            <pc:docMk/>
            <pc:sldMk cId="0" sldId="264"/>
            <ac:spMk id="1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49" v="74" actId="27636"/>
          <ac:spMkLst>
            <pc:docMk/>
            <pc:sldMk cId="0" sldId="264"/>
            <ac:spMk id="14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60" v="81" actId="27636"/>
          <ac:spMkLst>
            <pc:docMk/>
            <pc:sldMk cId="0" sldId="264"/>
            <ac:spMk id="17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48" v="73" actId="27636"/>
          <ac:spMkLst>
            <pc:docMk/>
            <pc:sldMk cId="0" sldId="264"/>
            <ac:spMk id="18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46" v="72" actId="27636"/>
          <ac:spMkLst>
            <pc:docMk/>
            <pc:sldMk cId="0" sldId="264"/>
            <ac:spMk id="19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61" v="82" actId="27636"/>
          <ac:spMkLst>
            <pc:docMk/>
            <pc:sldMk cId="0" sldId="264"/>
            <ac:spMk id="20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892" v="85" actId="27636"/>
        <pc:sldMkLst>
          <pc:docMk/>
          <pc:sldMk cId="0" sldId="265"/>
        </pc:sldMkLst>
        <pc:spChg chg="mod">
          <ac:chgData name="Rick Tobin" userId="8f1ec8b9-16ac-4e9f-8e08-13dd5a57f3f9" providerId="ADAL" clId="{EAF5CA29-ACEB-4A53-A66D-4A4BE38CBEFF}" dt="2026-08-01T22:17:21.891" v="84" actId="27636"/>
          <ac:spMkLst>
            <pc:docMk/>
            <pc:sldMk cId="0" sldId="265"/>
            <ac:spMk id="2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92" v="85" actId="27636"/>
          <ac:spMkLst>
            <pc:docMk/>
            <pc:sldMk cId="0" sldId="265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890" v="83" actId="27636"/>
          <ac:spMkLst>
            <pc:docMk/>
            <pc:sldMk cId="0" sldId="265"/>
            <ac:spMk id="15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901" v="88" actId="27636"/>
        <pc:sldMkLst>
          <pc:docMk/>
          <pc:sldMk cId="0" sldId="266"/>
        </pc:sldMkLst>
        <pc:spChg chg="mod">
          <ac:chgData name="Rick Tobin" userId="8f1ec8b9-16ac-4e9f-8e08-13dd5a57f3f9" providerId="ADAL" clId="{EAF5CA29-ACEB-4A53-A66D-4A4BE38CBEFF}" dt="2026-08-01T22:17:21.899" v="86" actId="27636"/>
          <ac:spMkLst>
            <pc:docMk/>
            <pc:sldMk cId="0" sldId="266"/>
            <ac:spMk id="5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00" v="87" actId="27636"/>
          <ac:spMkLst>
            <pc:docMk/>
            <pc:sldMk cId="0" sldId="266"/>
            <ac:spMk id="6" creationId="{00000000-0000-0000-0000-000000000000}"/>
          </ac:spMkLst>
        </pc:spChg>
        <pc:spChg chg="mod">
          <ac:chgData name="Rick Tobin" userId="8f1ec8b9-16ac-4e9f-8e08-13dd5a57f3f9" providerId="ADAL" clId="{EAF5CA29-ACEB-4A53-A66D-4A4BE38CBEFF}" dt="2026-08-01T22:17:21.901" v="88" actId="27636"/>
          <ac:spMkLst>
            <pc:docMk/>
            <pc:sldMk cId="0" sldId="266"/>
            <ac:spMk id="7" creationId="{00000000-0000-0000-0000-000000000000}"/>
          </ac:spMkLst>
        </pc:spChg>
      </pc:sldChg>
      <pc:sldChg chg="modSp mod">
        <pc:chgData name="Rick Tobin" userId="8f1ec8b9-16ac-4e9f-8e08-13dd5a57f3f9" providerId="ADAL" clId="{EAF5CA29-ACEB-4A53-A66D-4A4BE38CBEFF}" dt="2026-08-01T22:17:21.916" v="89" actId="27636"/>
        <pc:sldMkLst>
          <pc:docMk/>
          <pc:sldMk cId="0" sldId="267"/>
        </pc:sldMkLst>
        <pc:spChg chg="mod">
          <ac:chgData name="Rick Tobin" userId="8f1ec8b9-16ac-4e9f-8e08-13dd5a57f3f9" providerId="ADAL" clId="{EAF5CA29-ACEB-4A53-A66D-4A4BE38CBEFF}" dt="2026-08-01T22:17:21.916" v="89" actId="27636"/>
          <ac:spMkLst>
            <pc:docMk/>
            <pc:sldMk cId="0" sldId="267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2101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saying this session is not really about buying an LMS. It is about replacing training sprawl with a reliable operating system for evidence, readiness, and 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the audience a concrete next step. They do not need a perfect migration project to begin.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tying the message to operational readiness, not LMS features.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presenter references and should not be read during the webinar.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systems map. Explain that organizations rarely choose this; they inherit it because each team solves a piece of the problem independently.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point is not fear. The point is practical defensibility. A sign-in sheet or certificate may be useful, but it usually does not prove why training was required or whether the worker could apply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core design principle for the deck: a training system is a readiness system. It should show status and action by worker, site, hazard, and role.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the passport idea is practical: a supervisor should not need to inspect six systems before assigning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that the matrix is the bridge between compliance and operations. It prevents overtraining and undertraining.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key departure from a course library is actionable status. This is where software begins to change behavior.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best executive dashboard is not overloaded. It shows whether risk-based training is under control and where action is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this practical. Consolidation is not a technology goal. It is a risk reduction and productivity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detailed_industrial_warehouse_scene_insid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239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4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4"/>
          <p:cNvSpPr/>
          <p:nvPr/>
        </p:nvSpPr>
        <p:spPr>
          <a:xfrm>
            <a:off x="566928" y="1417320"/>
            <a:ext cx="74066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5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LMS,</a:t>
            </a:r>
            <a:endParaRPr lang="en-US" sz="5100" dirty="0"/>
          </a:p>
          <a:p>
            <a:pPr marL="0" indent="0" algn="l">
              <a:buNone/>
            </a:pPr>
            <a:r>
              <a:rPr lang="en-US" sz="5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Not 12 Training Tools</a:t>
            </a:r>
            <a:endParaRPr lang="en-US" sz="5100" dirty="0"/>
          </a:p>
        </p:txBody>
      </p:sp>
      <p:sp>
        <p:nvSpPr>
          <p:cNvPr id="8" name="Text 5"/>
          <p:cNvSpPr/>
          <p:nvPr/>
        </p:nvSpPr>
        <p:spPr>
          <a:xfrm>
            <a:off x="603504" y="3063240"/>
            <a:ext cx="5669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operating system for training proof, not another place to store courses.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03504" y="58064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9:00 AM PT • SafetyNow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SafetyNow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1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5895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30-day consolidation sprint.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777240" y="164592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6B6D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Days 1–5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77240" y="2103120"/>
            <a:ext cx="2743200" cy="0"/>
          </a:xfrm>
          <a:prstGeom prst="line">
            <a:avLst/>
          </a:prstGeom>
          <a:noFill/>
          <a:ln w="25400">
            <a:solidFill>
              <a:srgbClr val="06B6D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777240" y="2487168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every active training source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77240" y="3255264"/>
            <a:ext cx="2880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duplicated admin work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26280" y="164592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6B6D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Days 6–15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4526280" y="2103120"/>
            <a:ext cx="2743200" cy="0"/>
          </a:xfrm>
          <a:prstGeom prst="line">
            <a:avLst/>
          </a:prstGeom>
          <a:noFill/>
          <a:ln w="25400">
            <a:solidFill>
              <a:srgbClr val="06B6D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7"/>
          <p:cNvSpPr/>
          <p:nvPr/>
        </p:nvSpPr>
        <p:spPr>
          <a:xfrm>
            <a:off x="4526280" y="2487168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 roles, hazards, sites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526280" y="3255264"/>
            <a:ext cx="2880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the first training matrix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75320" y="164592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6B6D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Days 16–30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8275320" y="2103120"/>
            <a:ext cx="2743200" cy="0"/>
          </a:xfrm>
          <a:prstGeom prst="line">
            <a:avLst/>
          </a:prstGeom>
          <a:noFill/>
          <a:ln w="25400">
            <a:solidFill>
              <a:srgbClr val="06B6D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8275320" y="2487168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Migrate active records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8275320" y="3255264"/>
            <a:ext cx="2880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exception reporting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5440680"/>
            <a:ext cx="9418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E0F2F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Start where the audit risk and administrative pain are highest.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SafetyNow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detailed_industrial_warehouse_scene_insid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239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40080" y="1005840"/>
            <a:ext cx="6400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LMS is not the goal.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658368" y="1755648"/>
            <a:ext cx="6675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E0F2F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source of training truth is.</a:t>
            </a:r>
            <a:endParaRPr lang="en-US" sz="4200" dirty="0"/>
          </a:p>
        </p:txBody>
      </p:sp>
      <p:sp>
        <p:nvSpPr>
          <p:cNvPr id="7" name="Text 4"/>
          <p:cNvSpPr/>
          <p:nvPr/>
        </p:nvSpPr>
        <p:spPr>
          <a:xfrm>
            <a:off x="685800" y="2834640"/>
            <a:ext cx="5303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That is the takeaway: simplify the system so readiness is visible before work begins.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SafetyNow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1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0292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Presenter source notes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713232" y="1234440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OSHA Training Requirements in OSHA Standards, OSHA 2254.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713232" y="1655064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OSHA training standards policy, language and vocabulary workers can understand.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13232" y="2075688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WorkSafeBC guidance on training, orientation, and worker supervision.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13232" y="2496312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BLS Census of Fatal Occupational Injuries, 2024 release.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13232" y="2916936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AWCBC National Work Injury / Disease Statistics Program for Canadian data context.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SafetyNow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8961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5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problem is not training. It is fragmentation.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21792" y="1078992"/>
            <a:ext cx="6217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workaround creates another version of the truth.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731520" y="1874520"/>
            <a:ext cx="2240280" cy="822960"/>
          </a:xfrm>
          <a:prstGeom prst="roundRect">
            <a:avLst>
              <a:gd name="adj" fmla="val 7778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886968" y="202996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HRIS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86968" y="2340864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520440" y="1874520"/>
            <a:ext cx="2240280" cy="822960"/>
          </a:xfrm>
          <a:prstGeom prst="roundRect">
            <a:avLst>
              <a:gd name="adj" fmla="val 7778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3675888" y="202996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Email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675888" y="2340864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reminders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309360" y="1874520"/>
            <a:ext cx="2240280" cy="822960"/>
          </a:xfrm>
          <a:prstGeom prst="roundRect">
            <a:avLst>
              <a:gd name="adj" fmla="val 7778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6464808" y="202996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Excel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64808" y="2340864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matrix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9098280" y="1874520"/>
            <a:ext cx="2240280" cy="822960"/>
          </a:xfrm>
          <a:prstGeom prst="roundRect">
            <a:avLst>
              <a:gd name="adj" fmla="val 7778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9253728" y="202996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Folders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253728" y="2340864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certificates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31520" y="3383280"/>
            <a:ext cx="2240280" cy="822960"/>
          </a:xfrm>
          <a:prstGeom prst="roundRect">
            <a:avLst>
              <a:gd name="adj" fmla="val 7778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886968" y="35387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Vendor portals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86968" y="3849624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courses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520440" y="3383280"/>
            <a:ext cx="2240280" cy="822960"/>
          </a:xfrm>
          <a:prstGeom prst="roundRect">
            <a:avLst>
              <a:gd name="adj" fmla="val 7778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8"/>
          <p:cNvSpPr/>
          <p:nvPr/>
        </p:nvSpPr>
        <p:spPr>
          <a:xfrm>
            <a:off x="3675888" y="35387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Supervisor binders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675888" y="3849624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sign-offs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309360" y="3383280"/>
            <a:ext cx="2240280" cy="822960"/>
          </a:xfrm>
          <a:prstGeom prst="roundRect">
            <a:avLst>
              <a:gd name="adj" fmla="val 7778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21"/>
          <p:cNvSpPr/>
          <p:nvPr/>
        </p:nvSpPr>
        <p:spPr>
          <a:xfrm>
            <a:off x="6464808" y="35387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Payroll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464808" y="3849624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9098280" y="3383280"/>
            <a:ext cx="2240280" cy="822960"/>
          </a:xfrm>
          <a:prstGeom prst="roundRect">
            <a:avLst>
              <a:gd name="adj" fmla="val 7778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9253728" y="35387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Incident files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253728" y="3849624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3822192" y="5230368"/>
            <a:ext cx="4535424" cy="502920"/>
          </a:xfrm>
          <a:prstGeom prst="roundRect">
            <a:avLst>
              <a:gd name="adj" fmla="val 9091"/>
            </a:avLst>
          </a:prstGeom>
          <a:solidFill>
            <a:srgbClr val="2563E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 27"/>
          <p:cNvSpPr/>
          <p:nvPr/>
        </p:nvSpPr>
        <p:spPr>
          <a:xfrm>
            <a:off x="4096512" y="5385816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proof lives everywhere, proof lives nowhere.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SafetyNow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well_lit_modern_office_conference_roo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239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58368" y="749808"/>
            <a:ext cx="7223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4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audit does not ask where you hoped the record was.</a:t>
            </a:r>
            <a:endParaRPr lang="en-US" sz="4100" dirty="0"/>
          </a:p>
        </p:txBody>
      </p:sp>
      <p:sp>
        <p:nvSpPr>
          <p:cNvPr id="6" name="Text 3"/>
          <p:cNvSpPr/>
          <p:nvPr/>
        </p:nvSpPr>
        <p:spPr>
          <a:xfrm>
            <a:off x="694944" y="2084832"/>
            <a:ext cx="5394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asks what you can produce, how fast you can produce it, and whether the record tells the whole story.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685800" y="3273552"/>
            <a:ext cx="2286000" cy="0"/>
          </a:xfrm>
          <a:prstGeom prst="line">
            <a:avLst/>
          </a:prstGeom>
          <a:noFill/>
          <a:ln w="381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5"/>
          <p:cNvSpPr/>
          <p:nvPr/>
        </p:nvSpPr>
        <p:spPr>
          <a:xfrm>
            <a:off x="502920" y="6245352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Presenter context: OSHA Training Requirements in OSHA Standards, OSHA 2254; WorkSafeBC training and orientation guidance.</a:t>
            </a:r>
            <a:endParaRPr lang="en-US" sz="640" dirty="0"/>
          </a:p>
        </p:txBody>
      </p:sp>
      <p:sp>
        <p:nvSpPr>
          <p:cNvPr id="9" name="Text 6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SafetyNow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1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98755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 the system around the worker journey.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03504" y="1051560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around the software menu.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1645920" y="2834640"/>
            <a:ext cx="1371600" cy="0"/>
          </a:xfrm>
          <a:prstGeom prst="line">
            <a:avLst/>
          </a:prstGeom>
          <a:noFill/>
          <a:ln w="17780">
            <a:solidFill>
              <a:srgbClr val="47556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3520440" y="2834640"/>
            <a:ext cx="1371600" cy="0"/>
          </a:xfrm>
          <a:prstGeom prst="line">
            <a:avLst/>
          </a:prstGeom>
          <a:noFill/>
          <a:ln w="17780">
            <a:solidFill>
              <a:srgbClr val="47556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5394960" y="2834640"/>
            <a:ext cx="1371600" cy="0"/>
          </a:xfrm>
          <a:prstGeom prst="line">
            <a:avLst/>
          </a:prstGeom>
          <a:noFill/>
          <a:ln w="17780">
            <a:solidFill>
              <a:srgbClr val="47556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Shape 5"/>
          <p:cNvSpPr/>
          <p:nvPr/>
        </p:nvSpPr>
        <p:spPr>
          <a:xfrm>
            <a:off x="7269480" y="2834640"/>
            <a:ext cx="1371600" cy="0"/>
          </a:xfrm>
          <a:prstGeom prst="line">
            <a:avLst/>
          </a:prstGeom>
          <a:noFill/>
          <a:ln w="17780">
            <a:solidFill>
              <a:srgbClr val="47556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Shape 6"/>
          <p:cNvSpPr/>
          <p:nvPr/>
        </p:nvSpPr>
        <p:spPr>
          <a:xfrm>
            <a:off x="9144000" y="2834640"/>
            <a:ext cx="1371600" cy="0"/>
          </a:xfrm>
          <a:prstGeom prst="line">
            <a:avLst/>
          </a:prstGeom>
          <a:noFill/>
          <a:ln w="17780">
            <a:solidFill>
              <a:srgbClr val="47556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Shape 7"/>
          <p:cNvSpPr/>
          <p:nvPr/>
        </p:nvSpPr>
        <p:spPr>
          <a:xfrm>
            <a:off x="685800" y="2286000"/>
            <a:ext cx="1143000" cy="1143000"/>
          </a:xfrm>
          <a:prstGeom prst="ellipse">
            <a:avLst/>
          </a:prstGeom>
          <a:solidFill>
            <a:srgbClr val="1E293B"/>
          </a:solidFill>
          <a:ln w="25400">
            <a:solidFill>
              <a:srgbClr val="47556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1088136" y="260604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02920" y="3703320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Hired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2920" y="405079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 + site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560320" y="2286000"/>
            <a:ext cx="1143000" cy="1143000"/>
          </a:xfrm>
          <a:prstGeom prst="ellipse">
            <a:avLst/>
          </a:prstGeom>
          <a:solidFill>
            <a:srgbClr val="1E293B"/>
          </a:solidFill>
          <a:ln w="25400">
            <a:solidFill>
              <a:srgbClr val="47556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2962656" y="260604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2377440" y="3703320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Assigned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377440" y="405079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 path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434840" y="2286000"/>
            <a:ext cx="1143000" cy="1143000"/>
          </a:xfrm>
          <a:prstGeom prst="ellipse">
            <a:avLst/>
          </a:prstGeom>
          <a:solidFill>
            <a:srgbClr val="1E293B"/>
          </a:solidFill>
          <a:ln w="25400">
            <a:solidFill>
              <a:srgbClr val="47556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4837176" y="260604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251960" y="3703320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Trained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251960" y="405079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content + quiz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309360" y="2286000"/>
            <a:ext cx="1143000" cy="1143000"/>
          </a:xfrm>
          <a:prstGeom prst="ellipse">
            <a:avLst/>
          </a:prstGeom>
          <a:solidFill>
            <a:srgbClr val="1E293B"/>
          </a:solidFill>
          <a:ln w="25400">
            <a:solidFill>
              <a:srgbClr val="47556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6711696" y="260604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126480" y="3703320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Observed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6126480" y="405079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supervisor check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8183880" y="2286000"/>
            <a:ext cx="1143000" cy="1143000"/>
          </a:xfrm>
          <a:prstGeom prst="ellipse">
            <a:avLst/>
          </a:prstGeom>
          <a:solidFill>
            <a:srgbClr val="2563EB"/>
          </a:solidFill>
          <a:ln w="254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8586216" y="260604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8001000" y="3703320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Cleared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001000" y="405079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ready status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10058400" y="2286000"/>
            <a:ext cx="1143000" cy="1143000"/>
          </a:xfrm>
          <a:prstGeom prst="ellipse">
            <a:avLst/>
          </a:prstGeom>
          <a:solidFill>
            <a:srgbClr val="1E293B"/>
          </a:solidFill>
          <a:ln w="25400">
            <a:solidFill>
              <a:srgbClr val="47556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10460736" y="260604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9875520" y="3703320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Renewed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9875520" y="405079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expiry + trigger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749808" y="5541264"/>
            <a:ext cx="9144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E0F2F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LMS should answer: who is ready to work today?</a:t>
            </a:r>
            <a:endParaRPr lang="en-US" sz="2800" dirty="0"/>
          </a:p>
        </p:txBody>
      </p:sp>
      <p:sp>
        <p:nvSpPr>
          <p:cNvPr id="34" name="Text 32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SafetyNow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interior_lobby_entrance_scene_of_a_modern_i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239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40080" y="685800"/>
            <a:ext cx="5669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Give every worker a training passport.</a:t>
            </a:r>
            <a:endParaRPr lang="en-US" sz="3900" dirty="0"/>
          </a:p>
        </p:txBody>
      </p:sp>
      <p:sp>
        <p:nvSpPr>
          <p:cNvPr id="6" name="Text 3"/>
          <p:cNvSpPr/>
          <p:nvPr/>
        </p:nvSpPr>
        <p:spPr>
          <a:xfrm>
            <a:off x="676656" y="141732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Role. Site. Hazards. Completions. Expiries. Restrictions. Supervisor checks.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749808" y="2743200"/>
            <a:ext cx="2057400" cy="347472"/>
          </a:xfrm>
          <a:prstGeom prst="roundRect">
            <a:avLst>
              <a:gd name="adj" fmla="val 10526"/>
            </a:avLst>
          </a:prstGeom>
          <a:solidFill>
            <a:srgbClr val="00B0F0">
              <a:alpha val="8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5"/>
          <p:cNvSpPr/>
          <p:nvPr/>
        </p:nvSpPr>
        <p:spPr>
          <a:xfrm>
            <a:off x="896112" y="2834640"/>
            <a:ext cx="1645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127248" y="2743200"/>
            <a:ext cx="2057400" cy="347472"/>
          </a:xfrm>
          <a:prstGeom prst="roundRect">
            <a:avLst>
              <a:gd name="adj" fmla="val 10526"/>
            </a:avLst>
          </a:prstGeom>
          <a:solidFill>
            <a:srgbClr val="00B0F0">
              <a:alpha val="8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7"/>
          <p:cNvSpPr/>
          <p:nvPr/>
        </p:nvSpPr>
        <p:spPr>
          <a:xfrm>
            <a:off x="3273552" y="2834640"/>
            <a:ext cx="1645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Site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749808" y="3273552"/>
            <a:ext cx="2057400" cy="347472"/>
          </a:xfrm>
          <a:prstGeom prst="roundRect">
            <a:avLst>
              <a:gd name="adj" fmla="val 10526"/>
            </a:avLst>
          </a:prstGeom>
          <a:solidFill>
            <a:srgbClr val="00B0F0">
              <a:alpha val="8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9"/>
          <p:cNvSpPr/>
          <p:nvPr/>
        </p:nvSpPr>
        <p:spPr>
          <a:xfrm>
            <a:off x="896112" y="3364992"/>
            <a:ext cx="1645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Hazards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3127248" y="3273552"/>
            <a:ext cx="2057400" cy="347472"/>
          </a:xfrm>
          <a:prstGeom prst="roundRect">
            <a:avLst>
              <a:gd name="adj" fmla="val 10526"/>
            </a:avLst>
          </a:prstGeom>
          <a:solidFill>
            <a:srgbClr val="00B0F0">
              <a:alpha val="8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1"/>
          <p:cNvSpPr/>
          <p:nvPr/>
        </p:nvSpPr>
        <p:spPr>
          <a:xfrm>
            <a:off x="3273552" y="3364992"/>
            <a:ext cx="1645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Courses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749808" y="3803904"/>
            <a:ext cx="2057400" cy="347472"/>
          </a:xfrm>
          <a:prstGeom prst="roundRect">
            <a:avLst>
              <a:gd name="adj" fmla="val 10526"/>
            </a:avLst>
          </a:prstGeom>
          <a:solidFill>
            <a:srgbClr val="00B0F0">
              <a:alpha val="8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 13"/>
          <p:cNvSpPr/>
          <p:nvPr/>
        </p:nvSpPr>
        <p:spPr>
          <a:xfrm>
            <a:off x="896112" y="3895344"/>
            <a:ext cx="1645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Expiries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3127248" y="3803904"/>
            <a:ext cx="2057400" cy="347472"/>
          </a:xfrm>
          <a:prstGeom prst="roundRect">
            <a:avLst>
              <a:gd name="adj" fmla="val 10526"/>
            </a:avLst>
          </a:prstGeom>
          <a:solidFill>
            <a:srgbClr val="00B0F0">
              <a:alpha val="8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5"/>
          <p:cNvSpPr/>
          <p:nvPr/>
        </p:nvSpPr>
        <p:spPr>
          <a:xfrm>
            <a:off x="3273552" y="3895344"/>
            <a:ext cx="1645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Restrictions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749808" y="4334256"/>
            <a:ext cx="2057400" cy="347472"/>
          </a:xfrm>
          <a:prstGeom prst="roundRect">
            <a:avLst>
              <a:gd name="adj" fmla="val 10526"/>
            </a:avLst>
          </a:prstGeom>
          <a:solidFill>
            <a:srgbClr val="00B0F0">
              <a:alpha val="8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7"/>
          <p:cNvSpPr/>
          <p:nvPr/>
        </p:nvSpPr>
        <p:spPr>
          <a:xfrm>
            <a:off x="896112" y="4425696"/>
            <a:ext cx="1645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Supervisor check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SafetyNow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Start with risk, not course names.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621792" y="1417320"/>
            <a:ext cx="2651760" cy="438912"/>
          </a:xfrm>
          <a:prstGeom prst="rect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786384" y="1572768"/>
            <a:ext cx="2286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3410712" y="1417320"/>
            <a:ext cx="2651760" cy="438912"/>
          </a:xfrm>
          <a:prstGeom prst="rect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3575304" y="1572768"/>
            <a:ext cx="2286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Hazard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199632" y="1417320"/>
            <a:ext cx="2651760" cy="438912"/>
          </a:xfrm>
          <a:prstGeom prst="rect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6364224" y="1572768"/>
            <a:ext cx="2286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8988552" y="1417320"/>
            <a:ext cx="2651760" cy="438912"/>
          </a:xfrm>
          <a:prstGeom prst="rect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9153144" y="1572768"/>
            <a:ext cx="2286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1792" y="1874520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786384" y="2057400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Forklift operator</a:t>
            </a:r>
            <a:endParaRPr lang="en-US" sz="1020" dirty="0"/>
          </a:p>
        </p:txBody>
      </p:sp>
      <p:sp>
        <p:nvSpPr>
          <p:cNvPr id="13" name="Shape 11"/>
          <p:cNvSpPr/>
          <p:nvPr/>
        </p:nvSpPr>
        <p:spPr>
          <a:xfrm>
            <a:off x="3410712" y="1874520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3575304" y="2057400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Traffic + load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6199632" y="1874520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 14"/>
          <p:cNvSpPr/>
          <p:nvPr/>
        </p:nvSpPr>
        <p:spPr>
          <a:xfrm>
            <a:off x="6364224" y="2057400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Operator + site rules</a:t>
            </a:r>
            <a:endParaRPr lang="en-US" sz="1020" dirty="0"/>
          </a:p>
        </p:txBody>
      </p:sp>
      <p:sp>
        <p:nvSpPr>
          <p:cNvPr id="17" name="Shape 15"/>
          <p:cNvSpPr/>
          <p:nvPr/>
        </p:nvSpPr>
        <p:spPr>
          <a:xfrm>
            <a:off x="8988552" y="1874520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9153144" y="2057400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+ observation</a:t>
            </a:r>
            <a:endParaRPr lang="en-US" sz="1020" dirty="0"/>
          </a:p>
        </p:txBody>
      </p:sp>
      <p:sp>
        <p:nvSpPr>
          <p:cNvPr id="19" name="Shape 17"/>
          <p:cNvSpPr/>
          <p:nvPr/>
        </p:nvSpPr>
        <p:spPr>
          <a:xfrm>
            <a:off x="621792" y="2587752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8"/>
          <p:cNvSpPr/>
          <p:nvPr/>
        </p:nvSpPr>
        <p:spPr>
          <a:xfrm>
            <a:off x="786384" y="2770632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Maintenance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3410712" y="2587752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3575304" y="2770632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Energy + guarding</a:t>
            </a:r>
            <a:endParaRPr lang="en-US" sz="1020" dirty="0"/>
          </a:p>
        </p:txBody>
      </p:sp>
      <p:sp>
        <p:nvSpPr>
          <p:cNvPr id="23" name="Shape 21"/>
          <p:cNvSpPr/>
          <p:nvPr/>
        </p:nvSpPr>
        <p:spPr>
          <a:xfrm>
            <a:off x="6199632" y="2587752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2"/>
          <p:cNvSpPr/>
          <p:nvPr/>
        </p:nvSpPr>
        <p:spPr>
          <a:xfrm>
            <a:off x="6364224" y="2770632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LOTO + machine-specific</a:t>
            </a:r>
            <a:endParaRPr lang="en-US" sz="1020" dirty="0"/>
          </a:p>
        </p:txBody>
      </p:sp>
      <p:sp>
        <p:nvSpPr>
          <p:cNvPr id="25" name="Shape 23"/>
          <p:cNvSpPr/>
          <p:nvPr/>
        </p:nvSpPr>
        <p:spPr>
          <a:xfrm>
            <a:off x="8988552" y="2587752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9153144" y="2770632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Procedure walkdown</a:t>
            </a:r>
            <a:endParaRPr lang="en-US" sz="1020" dirty="0"/>
          </a:p>
        </p:txBody>
      </p:sp>
      <p:sp>
        <p:nvSpPr>
          <p:cNvPr id="27" name="Shape 25"/>
          <p:cNvSpPr/>
          <p:nvPr/>
        </p:nvSpPr>
        <p:spPr>
          <a:xfrm>
            <a:off x="621792" y="3300984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8" name="Text 26"/>
          <p:cNvSpPr/>
          <p:nvPr/>
        </p:nvSpPr>
        <p:spPr>
          <a:xfrm>
            <a:off x="786384" y="3483864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Supervisor</a:t>
            </a:r>
            <a:endParaRPr lang="en-US" sz="1020" dirty="0"/>
          </a:p>
        </p:txBody>
      </p:sp>
      <p:sp>
        <p:nvSpPr>
          <p:cNvPr id="29" name="Shape 27"/>
          <p:cNvSpPr/>
          <p:nvPr/>
        </p:nvSpPr>
        <p:spPr>
          <a:xfrm>
            <a:off x="3410712" y="3300984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3575304" y="3483864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Crew readiness</a:t>
            </a:r>
            <a:endParaRPr lang="en-US" sz="1020" dirty="0"/>
          </a:p>
        </p:txBody>
      </p:sp>
      <p:sp>
        <p:nvSpPr>
          <p:cNvPr id="31" name="Shape 29"/>
          <p:cNvSpPr/>
          <p:nvPr/>
        </p:nvSpPr>
        <p:spPr>
          <a:xfrm>
            <a:off x="6199632" y="3300984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2" name="Text 30"/>
          <p:cNvSpPr/>
          <p:nvPr/>
        </p:nvSpPr>
        <p:spPr>
          <a:xfrm>
            <a:off x="6364224" y="3483864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Due diligence + follow-up</a:t>
            </a:r>
            <a:endParaRPr lang="en-US" sz="1020" dirty="0"/>
          </a:p>
        </p:txBody>
      </p:sp>
      <p:sp>
        <p:nvSpPr>
          <p:cNvPr id="33" name="Shape 31"/>
          <p:cNvSpPr/>
          <p:nvPr/>
        </p:nvSpPr>
        <p:spPr>
          <a:xfrm>
            <a:off x="8988552" y="3300984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4" name="Text 32"/>
          <p:cNvSpPr/>
          <p:nvPr/>
        </p:nvSpPr>
        <p:spPr>
          <a:xfrm>
            <a:off x="9153144" y="3483864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Exception report</a:t>
            </a:r>
            <a:endParaRPr lang="en-US" sz="1020" dirty="0"/>
          </a:p>
        </p:txBody>
      </p:sp>
      <p:sp>
        <p:nvSpPr>
          <p:cNvPr id="35" name="Shape 33"/>
          <p:cNvSpPr/>
          <p:nvPr/>
        </p:nvSpPr>
        <p:spPr>
          <a:xfrm>
            <a:off x="621792" y="4014216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6" name="Text 34"/>
          <p:cNvSpPr/>
          <p:nvPr/>
        </p:nvSpPr>
        <p:spPr>
          <a:xfrm>
            <a:off x="786384" y="4197096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Contractor</a:t>
            </a:r>
            <a:endParaRPr lang="en-US" sz="1020" dirty="0"/>
          </a:p>
        </p:txBody>
      </p:sp>
      <p:sp>
        <p:nvSpPr>
          <p:cNvPr id="37" name="Shape 35"/>
          <p:cNvSpPr/>
          <p:nvPr/>
        </p:nvSpPr>
        <p:spPr>
          <a:xfrm>
            <a:off x="3410712" y="4014216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8" name="Text 36"/>
          <p:cNvSpPr/>
          <p:nvPr/>
        </p:nvSpPr>
        <p:spPr>
          <a:xfrm>
            <a:off x="3575304" y="4197096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Site exposure</a:t>
            </a:r>
            <a:endParaRPr lang="en-US" sz="1020" dirty="0"/>
          </a:p>
        </p:txBody>
      </p:sp>
      <p:sp>
        <p:nvSpPr>
          <p:cNvPr id="39" name="Shape 37"/>
          <p:cNvSpPr/>
          <p:nvPr/>
        </p:nvSpPr>
        <p:spPr>
          <a:xfrm>
            <a:off x="6199632" y="4014216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0" name="Text 38"/>
          <p:cNvSpPr/>
          <p:nvPr/>
        </p:nvSpPr>
        <p:spPr>
          <a:xfrm>
            <a:off x="6364224" y="4197096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Orientation + task scope</a:t>
            </a:r>
            <a:endParaRPr lang="en-US" sz="1020" dirty="0"/>
          </a:p>
        </p:txBody>
      </p:sp>
      <p:sp>
        <p:nvSpPr>
          <p:cNvPr id="41" name="Shape 39"/>
          <p:cNvSpPr/>
          <p:nvPr/>
        </p:nvSpPr>
        <p:spPr>
          <a:xfrm>
            <a:off x="8988552" y="4014216"/>
            <a:ext cx="26517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2" name="Text 40"/>
          <p:cNvSpPr/>
          <p:nvPr/>
        </p:nvSpPr>
        <p:spPr>
          <a:xfrm>
            <a:off x="9153144" y="4197096"/>
            <a:ext cx="2240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Pre-job approval</a:t>
            </a:r>
            <a:endParaRPr lang="en-US" sz="1020" dirty="0"/>
          </a:p>
        </p:txBody>
      </p:sp>
      <p:sp>
        <p:nvSpPr>
          <p:cNvPr id="43" name="Text 41"/>
          <p:cNvSpPr/>
          <p:nvPr/>
        </p:nvSpPr>
        <p:spPr>
          <a:xfrm>
            <a:off x="640080" y="5257800"/>
            <a:ext cx="7406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matrix turns an LMS into a control system.</a:t>
            </a:r>
            <a:endParaRPr lang="en-US" sz="2700" dirty="0"/>
          </a:p>
        </p:txBody>
      </p:sp>
      <p:sp>
        <p:nvSpPr>
          <p:cNvPr id="44" name="Text 42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SafetyNow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1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30352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Managers need signals, not spreadsheets.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804672" y="1691640"/>
            <a:ext cx="457200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6510">
            <a:solidFill>
              <a:srgbClr val="22C55E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2"/>
          <p:cNvSpPr/>
          <p:nvPr/>
        </p:nvSpPr>
        <p:spPr>
          <a:xfrm>
            <a:off x="987552" y="1938528"/>
            <a:ext cx="457200" cy="457200"/>
          </a:xfrm>
          <a:prstGeom prst="ellipse">
            <a:avLst/>
          </a:prstGeom>
          <a:solidFill>
            <a:srgbClr val="22C55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1627632" y="190195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Ready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627632" y="2276856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Cleared for assigned work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199632" y="1691640"/>
            <a:ext cx="457200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651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Shape 6"/>
          <p:cNvSpPr/>
          <p:nvPr/>
        </p:nvSpPr>
        <p:spPr>
          <a:xfrm>
            <a:off x="6382512" y="1938528"/>
            <a:ext cx="457200" cy="45720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7"/>
          <p:cNvSpPr/>
          <p:nvPr/>
        </p:nvSpPr>
        <p:spPr>
          <a:xfrm>
            <a:off x="7022592" y="190195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Restricted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7022592" y="2276856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Missing required proof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04672" y="3291840"/>
            <a:ext cx="457200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6510">
            <a:solidFill>
              <a:srgbClr val="C8212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Shape 10"/>
          <p:cNvSpPr/>
          <p:nvPr/>
        </p:nvSpPr>
        <p:spPr>
          <a:xfrm>
            <a:off x="987552" y="3538728"/>
            <a:ext cx="457200" cy="457200"/>
          </a:xfrm>
          <a:prstGeom prst="ellipse">
            <a:avLst/>
          </a:prstGeom>
          <a:solidFill>
            <a:srgbClr val="C8212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1627632" y="350215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Expired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627632" y="3877056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assign to task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199632" y="3291840"/>
            <a:ext cx="457200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6510">
            <a:solidFill>
              <a:srgbClr val="06B6D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Shape 14"/>
          <p:cNvSpPr/>
          <p:nvPr/>
        </p:nvSpPr>
        <p:spPr>
          <a:xfrm>
            <a:off x="6382512" y="3538728"/>
            <a:ext cx="457200" cy="457200"/>
          </a:xfrm>
          <a:prstGeom prst="ellipse">
            <a:avLst/>
          </a:prstGeom>
          <a:solidFill>
            <a:srgbClr val="06B6D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7022592" y="350215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Needs check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7022592" y="3877056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Supervisor verification due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777240" y="5413248"/>
            <a:ext cx="9144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E0F2F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good system tells the supervisor what to do next.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SafetyNow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professional_office_conference_room_scene_a_wid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239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640080" y="749808"/>
            <a:ext cx="6400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executive view should be boring.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676656" y="1508760"/>
            <a:ext cx="5394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mystery. No exceptions hiding in local files. No last-minute audit scramble.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786384" y="4526280"/>
            <a:ext cx="1051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COVERAGE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2176272" y="4526280"/>
            <a:ext cx="1051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E11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GAPS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3566160" y="4526280"/>
            <a:ext cx="1051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OVERDUE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956048" y="4526280"/>
            <a:ext cx="1051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EXPIRING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345936" y="4526280"/>
            <a:ext cx="1051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RESTRICTED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7735824" y="4526280"/>
            <a:ext cx="1051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VERIFIED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SafetyNow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7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Twelve tools should become one workflow.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713232" y="1417320"/>
            <a:ext cx="2926080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896112" y="1536192"/>
            <a:ext cx="237744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Course vendor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713232" y="1929384"/>
            <a:ext cx="2926080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896112" y="2048256"/>
            <a:ext cx="237744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HR spreadsheet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713232" y="2441448"/>
            <a:ext cx="2926080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896112" y="2560320"/>
            <a:ext cx="237744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Email reminder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713232" y="2953512"/>
            <a:ext cx="2926080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896112" y="3072384"/>
            <a:ext cx="237744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PDF certificate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13232" y="3465576"/>
            <a:ext cx="2926080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896112" y="3584448"/>
            <a:ext cx="237744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Supervisor binder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13232" y="3977640"/>
            <a:ext cx="2926080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896112" y="4096512"/>
            <a:ext cx="237744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Incident file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977640" y="2816352"/>
            <a:ext cx="1463040" cy="0"/>
          </a:xfrm>
          <a:prstGeom prst="line">
            <a:avLst/>
          </a:prstGeom>
          <a:noFill/>
          <a:ln w="508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Shape 14"/>
          <p:cNvSpPr/>
          <p:nvPr/>
        </p:nvSpPr>
        <p:spPr>
          <a:xfrm>
            <a:off x="5715000" y="1600200"/>
            <a:ext cx="5394960" cy="2560320"/>
          </a:xfrm>
          <a:prstGeom prst="roundRect">
            <a:avLst>
              <a:gd name="adj" fmla="val 2857"/>
            </a:avLst>
          </a:prstGeom>
          <a:solidFill>
            <a:srgbClr val="EFF6FF"/>
          </a:solidFill>
          <a:ln w="254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6172200" y="2057400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assignment engine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172200" y="2660904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evidence record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172200" y="326440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exception report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731520" y="5285232"/>
            <a:ext cx="886968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value is not fewer logins. It is fewer gaps.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384048" y="6519672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SafetyNow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9FED235520F8499CD7F01692F2DAD0" ma:contentTypeVersion="14" ma:contentTypeDescription="Create a new document." ma:contentTypeScope="" ma:versionID="adb73ef7bb5cb77ec68b26c5c6145d93">
  <xsd:schema xmlns:xsd="http://www.w3.org/2001/XMLSchema" xmlns:xs="http://www.w3.org/2001/XMLSchema" xmlns:p="http://schemas.microsoft.com/office/2006/metadata/properties" xmlns:ns2="14a581da-4f73-440e-bb62-bc9d002397b9" xmlns:ns3="cc68520a-3195-40a4-af9e-4a6f3d475ad6" targetNamespace="http://schemas.microsoft.com/office/2006/metadata/properties" ma:root="true" ma:fieldsID="2b9447418155b68018e8f6eaa44c6c73" ns2:_="" ns3:_="">
    <xsd:import namespace="14a581da-4f73-440e-bb62-bc9d002397b9"/>
    <xsd:import namespace="cc68520a-3195-40a4-af9e-4a6f3d475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a581da-4f73-440e-bb62-bc9d002397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296a4bf-db58-421b-ac11-726e2c438c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68520a-3195-40a4-af9e-4a6f3d475ad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50fab074-c391-4a3b-acef-63f5abeddc7d}" ma:internalName="TaxCatchAll" ma:showField="CatchAllData" ma:web="cc68520a-3195-40a4-af9e-4a6f3d475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c68520a-3195-40a4-af9e-4a6f3d475ad6" xsi:nil="true"/>
    <lcf76f155ced4ddcb4097134ff3c332f xmlns="14a581da-4f73-440e-bb62-bc9d002397b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410F53-BAE1-44B0-AF2B-97AA00C29E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a581da-4f73-440e-bb62-bc9d002397b9"/>
    <ds:schemaRef ds:uri="cc68520a-3195-40a4-af9e-4a6f3d475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40F878-F08C-4303-BD1E-47E2BF1F4CF0}">
  <ds:schemaRefs>
    <ds:schemaRef ds:uri="http://schemas.microsoft.com/office/2006/metadata/properties"/>
    <ds:schemaRef ds:uri="http://schemas.microsoft.com/office/infopath/2007/PartnerControls"/>
    <ds:schemaRef ds:uri="cc68520a-3195-40a4-af9e-4a6f3d475ad6"/>
    <ds:schemaRef ds:uri="14a581da-4f73-440e-bb62-bc9d002397b9"/>
  </ds:schemaRefs>
</ds:datastoreItem>
</file>

<file path=customXml/itemProps3.xml><?xml version="1.0" encoding="utf-8"?>
<ds:datastoreItem xmlns:ds="http://schemas.openxmlformats.org/officeDocument/2006/customXml" ds:itemID="{04BA645B-6F87-4BBE-97B4-11665C4641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827</Words>
  <Application>Microsoft Office PowerPoint</Application>
  <PresentationFormat>Widescreen</PresentationFormat>
  <Paragraphs>163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Bongarde Holdings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LMS, Not 12 Training Tools</dc:title>
  <dc:subject>One LMS, Not 12 Training Tools</dc:subject>
  <dc:creator>Bongarde / SafetyNow</dc:creator>
  <cp:lastModifiedBy>Rick Tobin</cp:lastModifiedBy>
  <cp:revision>1</cp:revision>
  <dcterms:created xsi:type="dcterms:W3CDTF">2026-08-01T22:10:55Z</dcterms:created>
  <dcterms:modified xsi:type="dcterms:W3CDTF">2026-08-01T22:18:11Z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0x010100E99FED235520F8499CD7F01692F2DAD0</vt:lpwstr>
  </property>
  <property fmtid="{D5CDD505-2E9C-101B-9397-08002B2CF9AE}" pid="3" name="MediaServiceImageTags">
    <vt:lpwstr/>
  </property>
</Properties>
</file>